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notesSlides/notesSlide53.xml" ContentType="application/vnd.openxmlformats-officedocument.presentationml.notesSlide+xml"/>
  <Override PartName="/ppt/ink/ink496.xml" ContentType="application/inkml+xml"/>
  <Override PartName="/ppt/ink/ink49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6.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notesSlides/notesSlide66.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3"/>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389" r:id="rId114"/>
    <p:sldId id="634" r:id="rId115"/>
    <p:sldId id="619" r:id="rId116"/>
    <p:sldId id="620" r:id="rId117"/>
    <p:sldId id="385" r:id="rId118"/>
    <p:sldId id="386" r:id="rId119"/>
    <p:sldId id="390" r:id="rId120"/>
    <p:sldId id="391" r:id="rId121"/>
    <p:sldId id="392" r:id="rId122"/>
    <p:sldId id="393" r:id="rId123"/>
    <p:sldId id="398" r:id="rId124"/>
    <p:sldId id="399" r:id="rId125"/>
    <p:sldId id="405" r:id="rId126"/>
    <p:sldId id="406" r:id="rId127"/>
    <p:sldId id="400" r:id="rId128"/>
    <p:sldId id="407" r:id="rId129"/>
    <p:sldId id="401" r:id="rId130"/>
    <p:sldId id="402" r:id="rId131"/>
    <p:sldId id="409" r:id="rId132"/>
    <p:sldId id="403" r:id="rId133"/>
    <p:sldId id="410" r:id="rId134"/>
    <p:sldId id="411" r:id="rId135"/>
    <p:sldId id="413" r:id="rId136"/>
    <p:sldId id="415" r:id="rId137"/>
    <p:sldId id="621" r:id="rId138"/>
    <p:sldId id="416" r:id="rId139"/>
    <p:sldId id="419" r:id="rId140"/>
    <p:sldId id="420" r:id="rId141"/>
    <p:sldId id="421" r:id="rId142"/>
    <p:sldId id="418" r:id="rId143"/>
    <p:sldId id="424" r:id="rId144"/>
    <p:sldId id="430" r:id="rId145"/>
    <p:sldId id="426" r:id="rId146"/>
    <p:sldId id="425" r:id="rId147"/>
    <p:sldId id="428" r:id="rId148"/>
    <p:sldId id="429" r:id="rId149"/>
    <p:sldId id="432" r:id="rId150"/>
    <p:sldId id="454" r:id="rId151"/>
    <p:sldId id="431" r:id="rId152"/>
    <p:sldId id="434" r:id="rId153"/>
    <p:sldId id="427" r:id="rId154"/>
    <p:sldId id="622" r:id="rId155"/>
    <p:sldId id="433" r:id="rId156"/>
    <p:sldId id="436" r:id="rId157"/>
    <p:sldId id="437" r:id="rId158"/>
    <p:sldId id="446" r:id="rId159"/>
    <p:sldId id="447" r:id="rId160"/>
    <p:sldId id="438" r:id="rId161"/>
    <p:sldId id="448" r:id="rId162"/>
    <p:sldId id="449" r:id="rId163"/>
    <p:sldId id="451" r:id="rId164"/>
    <p:sldId id="452" r:id="rId165"/>
    <p:sldId id="450" r:id="rId166"/>
    <p:sldId id="453" r:id="rId167"/>
    <p:sldId id="455" r:id="rId168"/>
    <p:sldId id="464" r:id="rId169"/>
    <p:sldId id="465" r:id="rId170"/>
    <p:sldId id="476" r:id="rId171"/>
    <p:sldId id="478" r:id="rId172"/>
    <p:sldId id="477" r:id="rId173"/>
    <p:sldId id="479" r:id="rId174"/>
    <p:sldId id="480" r:id="rId175"/>
    <p:sldId id="735" r:id="rId176"/>
    <p:sldId id="461" r:id="rId177"/>
    <p:sldId id="481" r:id="rId178"/>
    <p:sldId id="482" r:id="rId179"/>
    <p:sldId id="483" r:id="rId180"/>
    <p:sldId id="484" r:id="rId181"/>
    <p:sldId id="485" r:id="rId182"/>
    <p:sldId id="486" r:id="rId183"/>
    <p:sldId id="487" r:id="rId184"/>
    <p:sldId id="491" r:id="rId185"/>
    <p:sldId id="472" r:id="rId186"/>
    <p:sldId id="488" r:id="rId187"/>
    <p:sldId id="489" r:id="rId188"/>
    <p:sldId id="490" r:id="rId189"/>
    <p:sldId id="492" r:id="rId190"/>
    <p:sldId id="493" r:id="rId191"/>
    <p:sldId id="496" r:id="rId192"/>
    <p:sldId id="495" r:id="rId193"/>
    <p:sldId id="498" r:id="rId194"/>
    <p:sldId id="499" r:id="rId195"/>
    <p:sldId id="500" r:id="rId196"/>
    <p:sldId id="501" r:id="rId197"/>
    <p:sldId id="502" r:id="rId198"/>
    <p:sldId id="504" r:id="rId199"/>
    <p:sldId id="503" r:id="rId200"/>
    <p:sldId id="494" r:id="rId201"/>
    <p:sldId id="734" r:id="rId202"/>
    <p:sldId id="507" r:id="rId203"/>
    <p:sldId id="508" r:id="rId204"/>
    <p:sldId id="510" r:id="rId205"/>
    <p:sldId id="516" r:id="rId206"/>
    <p:sldId id="520" r:id="rId207"/>
    <p:sldId id="521" r:id="rId208"/>
    <p:sldId id="517" r:id="rId209"/>
    <p:sldId id="522" r:id="rId210"/>
    <p:sldId id="511" r:id="rId211"/>
    <p:sldId id="514" r:id="rId212"/>
    <p:sldId id="462" r:id="rId213"/>
    <p:sldId id="523" r:id="rId214"/>
    <p:sldId id="525" r:id="rId215"/>
    <p:sldId id="533" r:id="rId216"/>
    <p:sldId id="534" r:id="rId217"/>
    <p:sldId id="543" r:id="rId218"/>
    <p:sldId id="544" r:id="rId219"/>
    <p:sldId id="598" r:id="rId220"/>
    <p:sldId id="535" r:id="rId221"/>
    <p:sldId id="539" r:id="rId222"/>
    <p:sldId id="542" r:id="rId223"/>
    <p:sldId id="599" r:id="rId224"/>
    <p:sldId id="456" r:id="rId225"/>
    <p:sldId id="530" r:id="rId226"/>
    <p:sldId id="531" r:id="rId227"/>
    <p:sldId id="532" r:id="rId228"/>
    <p:sldId id="646" r:id="rId229"/>
    <p:sldId id="623" r:id="rId230"/>
    <p:sldId id="600" r:id="rId231"/>
    <p:sldId id="457" r:id="rId232"/>
    <p:sldId id="458" r:id="rId233"/>
    <p:sldId id="540" r:id="rId234"/>
    <p:sldId id="674" r:id="rId235"/>
    <p:sldId id="541" r:id="rId236"/>
    <p:sldId id="546" r:id="rId237"/>
    <p:sldId id="547" r:id="rId238"/>
    <p:sldId id="548" r:id="rId239"/>
    <p:sldId id="554" r:id="rId240"/>
    <p:sldId id="549" r:id="rId241"/>
    <p:sldId id="550" r:id="rId242"/>
    <p:sldId id="551" r:id="rId243"/>
    <p:sldId id="552" r:id="rId244"/>
    <p:sldId id="555" r:id="rId245"/>
    <p:sldId id="737" r:id="rId246"/>
    <p:sldId id="736" r:id="rId247"/>
    <p:sldId id="738" r:id="rId248"/>
    <p:sldId id="565" r:id="rId249"/>
    <p:sldId id="567" r:id="rId250"/>
    <p:sldId id="575" r:id="rId251"/>
    <p:sldId id="566" r:id="rId252"/>
    <p:sldId id="568" r:id="rId253"/>
    <p:sldId id="571" r:id="rId254"/>
    <p:sldId id="576" r:id="rId255"/>
    <p:sldId id="577" r:id="rId256"/>
    <p:sldId id="578" r:id="rId257"/>
    <p:sldId id="613" r:id="rId258"/>
    <p:sldId id="681" r:id="rId259"/>
    <p:sldId id="682" r:id="rId260"/>
    <p:sldId id="683" r:id="rId261"/>
    <p:sldId id="684" r:id="rId262"/>
    <p:sldId id="685" r:id="rId263"/>
    <p:sldId id="686" r:id="rId264"/>
    <p:sldId id="687" r:id="rId265"/>
    <p:sldId id="688" r:id="rId266"/>
    <p:sldId id="624" r:id="rId267"/>
    <p:sldId id="569" r:id="rId268"/>
    <p:sldId id="570" r:id="rId269"/>
    <p:sldId id="677" r:id="rId270"/>
    <p:sldId id="594" r:id="rId271"/>
    <p:sldId id="625" r:id="rId272"/>
    <p:sldId id="459" r:id="rId273"/>
    <p:sldId id="562" r:id="rId274"/>
    <p:sldId id="586" r:id="rId275"/>
    <p:sldId id="587" r:id="rId276"/>
    <p:sldId id="588" r:id="rId277"/>
    <p:sldId id="589" r:id="rId278"/>
    <p:sldId id="590" r:id="rId279"/>
    <p:sldId id="592" r:id="rId280"/>
    <p:sldId id="591" r:id="rId281"/>
    <p:sldId id="593" r:id="rId282"/>
    <p:sldId id="675" r:id="rId283"/>
    <p:sldId id="595" r:id="rId284"/>
    <p:sldId id="626" r:id="rId285"/>
    <p:sldId id="556" r:id="rId286"/>
    <p:sldId id="561" r:id="rId287"/>
    <p:sldId id="602" r:id="rId288"/>
    <p:sldId id="557" r:id="rId289"/>
    <p:sldId id="558" r:id="rId290"/>
    <p:sldId id="563" r:id="rId291"/>
    <p:sldId id="460" r:id="rId292"/>
    <p:sldId id="572" r:id="rId293"/>
    <p:sldId id="629" r:id="rId294"/>
    <p:sldId id="611" r:id="rId295"/>
    <p:sldId id="638" r:id="rId296"/>
    <p:sldId id="640" r:id="rId297"/>
    <p:sldId id="641" r:id="rId298"/>
    <p:sldId id="642" r:id="rId299"/>
    <p:sldId id="643" r:id="rId300"/>
    <p:sldId id="647" r:id="rId301"/>
    <p:sldId id="644" r:id="rId302"/>
    <p:sldId id="648" r:id="rId303"/>
    <p:sldId id="649" r:id="rId304"/>
    <p:sldId id="650" r:id="rId305"/>
    <p:sldId id="651" r:id="rId306"/>
    <p:sldId id="653" r:id="rId307"/>
    <p:sldId id="652" r:id="rId308"/>
    <p:sldId id="637" r:id="rId309"/>
    <p:sldId id="654" r:id="rId310"/>
    <p:sldId id="658" r:id="rId311"/>
    <p:sldId id="659" r:id="rId312"/>
    <p:sldId id="660" r:id="rId313"/>
    <p:sldId id="661" r:id="rId314"/>
    <p:sldId id="662" r:id="rId315"/>
    <p:sldId id="663" r:id="rId316"/>
    <p:sldId id="664" r:id="rId317"/>
    <p:sldId id="574" r:id="rId318"/>
    <p:sldId id="639" r:id="rId319"/>
    <p:sldId id="666" r:id="rId320"/>
    <p:sldId id="667" r:id="rId321"/>
    <p:sldId id="665" r:id="rId322"/>
    <p:sldId id="689" r:id="rId323"/>
    <p:sldId id="690" r:id="rId324"/>
    <p:sldId id="694" r:id="rId325"/>
    <p:sldId id="404" r:id="rId326"/>
    <p:sldId id="695" r:id="rId327"/>
    <p:sldId id="696" r:id="rId328"/>
    <p:sldId id="697" r:id="rId329"/>
    <p:sldId id="698" r:id="rId330"/>
    <p:sldId id="422" r:id="rId331"/>
    <p:sldId id="699" r:id="rId332"/>
    <p:sldId id="691" r:id="rId333"/>
    <p:sldId id="700" r:id="rId334"/>
    <p:sldId id="701" r:id="rId335"/>
    <p:sldId id="702" r:id="rId336"/>
    <p:sldId id="703" r:id="rId337"/>
    <p:sldId id="709" r:id="rId338"/>
    <p:sldId id="716" r:id="rId339"/>
    <p:sldId id="739" r:id="rId340"/>
    <p:sldId id="708" r:id="rId341"/>
    <p:sldId id="679" r:id="rId342"/>
    <p:sldId id="668" r:id="rId343"/>
    <p:sldId id="707" r:id="rId344"/>
    <p:sldId id="704" r:id="rId345"/>
    <p:sldId id="710" r:id="rId346"/>
    <p:sldId id="718" r:id="rId347"/>
    <p:sldId id="720" r:id="rId348"/>
    <p:sldId id="719" r:id="rId349"/>
    <p:sldId id="721" r:id="rId350"/>
    <p:sldId id="669" r:id="rId351"/>
    <p:sldId id="705" r:id="rId352"/>
    <p:sldId id="713" r:id="rId353"/>
    <p:sldId id="711" r:id="rId354"/>
    <p:sldId id="717" r:id="rId355"/>
    <p:sldId id="722" r:id="rId356"/>
    <p:sldId id="723" r:id="rId357"/>
    <p:sldId id="670" r:id="rId358"/>
    <p:sldId id="725" r:id="rId359"/>
    <p:sldId id="724" r:id="rId360"/>
    <p:sldId id="706" r:id="rId361"/>
    <p:sldId id="712" r:id="rId362"/>
    <p:sldId id="726" r:id="rId363"/>
    <p:sldId id="715" r:id="rId364"/>
    <p:sldId id="727" r:id="rId365"/>
    <p:sldId id="728" r:id="rId366"/>
    <p:sldId id="729" r:id="rId367"/>
    <p:sldId id="730" r:id="rId368"/>
    <p:sldId id="731" r:id="rId369"/>
    <p:sldId id="732" r:id="rId370"/>
    <p:sldId id="605" r:id="rId371"/>
    <p:sldId id="606" r:id="rId372"/>
    <p:sldId id="607" r:id="rId373"/>
    <p:sldId id="608" r:id="rId374"/>
    <p:sldId id="609" r:id="rId375"/>
    <p:sldId id="610" r:id="rId376"/>
    <p:sldId id="630" r:id="rId377"/>
    <p:sldId id="573" r:id="rId378"/>
    <p:sldId id="676" r:id="rId379"/>
    <p:sldId id="655" r:id="rId380"/>
    <p:sldId id="656" r:id="rId381"/>
    <p:sldId id="657" r:id="rId3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107" d="100"/>
          <a:sy n="107" d="100"/>
        </p:scale>
        <p:origin x="552" y="114"/>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slide" Target="slides/slide378.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notesMaster" Target="notesMasters/notesMaster1.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presProps" Target="pres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viewProps" Target="viewProps.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theme" Target="theme/theme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tableStyles" Target="tableStyles.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59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0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0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126</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129</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198</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239</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264</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322</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347</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1.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83.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7.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21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8.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4.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7.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21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8.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5.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7.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21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8.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6.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7.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21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8.png"/><Relationship Id="rId9" Type="http://schemas.openxmlformats.org/officeDocument/2006/relationships/customXml" Target="../ink/ink248.xml"/><Relationship Id="rId14" Type="http://schemas.openxmlformats.org/officeDocument/2006/relationships/image" Target="../media/image250.png"/></Relationships>
</file>

<file path=ppt/slides/_rels/slide187.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7.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21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8.png"/><Relationship Id="rId9" Type="http://schemas.openxmlformats.org/officeDocument/2006/relationships/customXml" Target="../ink/ink256.xml"/><Relationship Id="rId14" Type="http://schemas.openxmlformats.org/officeDocument/2006/relationships/image" Target="../media/image25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201.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7.xml"/><Relationship Id="rId63" Type="http://schemas.openxmlformats.org/officeDocument/2006/relationships/customXml" Target="../ink/ink335.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39.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53" Type="http://schemas.openxmlformats.org/officeDocument/2006/relationships/customXml" Target="../ink/ink330.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4.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8.xml"/><Relationship Id="rId8" Type="http://schemas.openxmlformats.org/officeDocument/2006/relationships/image" Target="../media/image297.png"/><Relationship Id="rId51" Type="http://schemas.openxmlformats.org/officeDocument/2006/relationships/customXml" Target="../ink/ink329.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3.xml"/><Relationship Id="rId67" Type="http://schemas.openxmlformats.org/officeDocument/2006/relationships/customXml" Target="../ink/ink337.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8.xml"/><Relationship Id="rId57" Type="http://schemas.openxmlformats.org/officeDocument/2006/relationships/customXml" Target="../ink/ink332.xml"/><Relationship Id="rId10" Type="http://schemas.openxmlformats.org/officeDocument/2006/relationships/image" Target="../media/image298.png"/><Relationship Id="rId31" Type="http://schemas.openxmlformats.org/officeDocument/2006/relationships/customXml" Target="../ink/ink320.xml"/><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6.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1.xml"/></Relationships>
</file>

<file path=ppt/slides/_rels/slide202.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49.xml"/><Relationship Id="rId42" Type="http://schemas.openxmlformats.org/officeDocument/2006/relationships/image" Target="../media/image334.png"/><Relationship Id="rId47" Type="http://schemas.openxmlformats.org/officeDocument/2006/relationships/customXml" Target="../ink/ink362.xml"/><Relationship Id="rId63" Type="http://schemas.openxmlformats.org/officeDocument/2006/relationships/customXml" Target="../ink/ink370.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3.xml"/><Relationship Id="rId16" Type="http://schemas.openxmlformats.org/officeDocument/2006/relationships/image" Target="../media/image301.png"/><Relationship Id="rId11" Type="http://schemas.openxmlformats.org/officeDocument/2006/relationships/customXml" Target="../ink/ink344.xml"/><Relationship Id="rId32" Type="http://schemas.openxmlformats.org/officeDocument/2006/relationships/image" Target="../media/image304.png"/><Relationship Id="rId37" Type="http://schemas.openxmlformats.org/officeDocument/2006/relationships/customXml" Target="../ink/ink357.xml"/><Relationship Id="rId53" Type="http://schemas.openxmlformats.org/officeDocument/2006/relationships/customXml" Target="../ink/ink365.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8.xml"/><Relationship Id="rId102" Type="http://schemas.openxmlformats.org/officeDocument/2006/relationships/image" Target="../media/image364.png"/><Relationship Id="rId5" Type="http://schemas.openxmlformats.org/officeDocument/2006/relationships/customXml" Target="../ink/ink341.xml"/><Relationship Id="rId90" Type="http://schemas.openxmlformats.org/officeDocument/2006/relationships/image" Target="../media/image358.png"/><Relationship Id="rId95" Type="http://schemas.openxmlformats.org/officeDocument/2006/relationships/customXml" Target="../ink/ink386.xml"/><Relationship Id="rId22" Type="http://schemas.openxmlformats.org/officeDocument/2006/relationships/image" Target="../media/image308.png"/><Relationship Id="rId27" Type="http://schemas.openxmlformats.org/officeDocument/2006/relationships/customXml" Target="../ink/ink352.xml"/><Relationship Id="rId43" Type="http://schemas.openxmlformats.org/officeDocument/2006/relationships/customXml" Target="../ink/ink360.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3.xml"/><Relationship Id="rId80" Type="http://schemas.openxmlformats.org/officeDocument/2006/relationships/image" Target="../media/image353.png"/><Relationship Id="rId85" Type="http://schemas.openxmlformats.org/officeDocument/2006/relationships/customXml" Target="../ink/ink381.xml"/><Relationship Id="rId12" Type="http://schemas.openxmlformats.org/officeDocument/2006/relationships/image" Target="../media/image299.png"/><Relationship Id="rId17" Type="http://schemas.openxmlformats.org/officeDocument/2006/relationships/customXml" Target="../ink/ink347.xml"/><Relationship Id="rId25" Type="http://schemas.openxmlformats.org/officeDocument/2006/relationships/customXml" Target="../ink/ink351.xml"/><Relationship Id="rId33" Type="http://schemas.openxmlformats.org/officeDocument/2006/relationships/customXml" Target="../ink/ink355.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8.xml"/><Relationship Id="rId67" Type="http://schemas.openxmlformats.org/officeDocument/2006/relationships/customXml" Target="../ink/ink372.xml"/><Relationship Id="rId103" Type="http://schemas.openxmlformats.org/officeDocument/2006/relationships/customXml" Target="../ink/ink390.xml"/><Relationship Id="rId20" Type="http://schemas.openxmlformats.org/officeDocument/2006/relationships/image" Target="../media/image307.png"/><Relationship Id="rId41" Type="http://schemas.openxmlformats.org/officeDocument/2006/relationships/customXml" Target="../ink/ink359.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6.xml"/><Relationship Id="rId83" Type="http://schemas.openxmlformats.org/officeDocument/2006/relationships/customXml" Target="../ink/ink380.xml"/><Relationship Id="rId88" Type="http://schemas.openxmlformats.org/officeDocument/2006/relationships/image" Target="../media/image357.png"/><Relationship Id="rId91" Type="http://schemas.openxmlformats.org/officeDocument/2006/relationships/customXml" Target="../ink/ink384.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6.xml"/><Relationship Id="rId23" Type="http://schemas.openxmlformats.org/officeDocument/2006/relationships/customXml" Target="../ink/ink350.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3.xml"/><Relationship Id="rId57" Type="http://schemas.openxmlformats.org/officeDocument/2006/relationships/customXml" Target="../ink/ink367.xml"/><Relationship Id="rId10" Type="http://schemas.openxmlformats.org/officeDocument/2006/relationships/image" Target="../media/image298.png"/><Relationship Id="rId31" Type="http://schemas.openxmlformats.org/officeDocument/2006/relationships/customXml" Target="../ink/ink354.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1.xml"/><Relationship Id="rId73" Type="http://schemas.openxmlformats.org/officeDocument/2006/relationships/customXml" Target="../ink/ink375.xml"/><Relationship Id="rId78" Type="http://schemas.openxmlformats.org/officeDocument/2006/relationships/image" Target="../media/image352.png"/><Relationship Id="rId81" Type="http://schemas.openxmlformats.org/officeDocument/2006/relationships/customXml" Target="../ink/ink379.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8.xml"/><Relationship Id="rId101" Type="http://schemas.openxmlformats.org/officeDocument/2006/relationships/customXml" Target="../ink/ink389.xml"/><Relationship Id="rId4" Type="http://schemas.openxmlformats.org/officeDocument/2006/relationships/image" Target="../media/image295.png"/><Relationship Id="rId9" Type="http://schemas.openxmlformats.org/officeDocument/2006/relationships/customXml" Target="../ink/ink343.xml"/><Relationship Id="rId13" Type="http://schemas.openxmlformats.org/officeDocument/2006/relationships/customXml" Target="../ink/ink345.xml"/><Relationship Id="rId18" Type="http://schemas.openxmlformats.org/officeDocument/2006/relationships/image" Target="../media/image302.png"/><Relationship Id="rId39" Type="http://schemas.openxmlformats.org/officeDocument/2006/relationships/customXml" Target="../ink/ink358.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6.xml"/><Relationship Id="rId76" Type="http://schemas.openxmlformats.org/officeDocument/2006/relationships/image" Target="../media/image351.png"/><Relationship Id="rId97" Type="http://schemas.openxmlformats.org/officeDocument/2006/relationships/customXml" Target="../ink/ink387.xml"/><Relationship Id="rId104" Type="http://schemas.openxmlformats.org/officeDocument/2006/relationships/image" Target="../media/image365.png"/><Relationship Id="rId7" Type="http://schemas.openxmlformats.org/officeDocument/2006/relationships/customXml" Target="../ink/ink342.xml"/><Relationship Id="rId71" Type="http://schemas.openxmlformats.org/officeDocument/2006/relationships/customXml" Target="../ink/ink374.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3.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1.xml"/><Relationship Id="rId66" Type="http://schemas.openxmlformats.org/officeDocument/2006/relationships/image" Target="../media/image346.png"/><Relationship Id="rId87" Type="http://schemas.openxmlformats.org/officeDocument/2006/relationships/customXml" Target="../ink/ink382.xml"/><Relationship Id="rId61" Type="http://schemas.openxmlformats.org/officeDocument/2006/relationships/customXml" Target="../ink/ink369.xml"/><Relationship Id="rId82" Type="http://schemas.openxmlformats.org/officeDocument/2006/relationships/image" Target="../media/image354.png"/><Relationship Id="rId19" Type="http://schemas.openxmlformats.org/officeDocument/2006/relationships/customXml" Target="../ink/ink348.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6.xml"/><Relationship Id="rId56" Type="http://schemas.openxmlformats.org/officeDocument/2006/relationships/image" Target="../media/image341.png"/><Relationship Id="rId77" Type="http://schemas.openxmlformats.org/officeDocument/2006/relationships/customXml" Target="../ink/ink377.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4.xml"/><Relationship Id="rId72" Type="http://schemas.openxmlformats.org/officeDocument/2006/relationships/image" Target="../media/image349.png"/><Relationship Id="rId93" Type="http://schemas.openxmlformats.org/officeDocument/2006/relationships/customXml" Target="../ink/ink385.xml"/><Relationship Id="rId98" Type="http://schemas.openxmlformats.org/officeDocument/2006/relationships/image" Target="../media/image362.png"/><Relationship Id="rId3" Type="http://schemas.openxmlformats.org/officeDocument/2006/relationships/customXml" Target="../ink/ink340.xml"/></Relationships>
</file>

<file path=ppt/slides/_rels/slide203.xml.rels><?xml version="1.0" encoding="UTF-8" standalone="yes"?>
<Relationships xmlns="http://schemas.openxmlformats.org/package/2006/relationships"><Relationship Id="rId13" Type="http://schemas.openxmlformats.org/officeDocument/2006/relationships/customXml" Target="../ink/ink396.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1.xml"/><Relationship Id="rId21" Type="http://schemas.openxmlformats.org/officeDocument/2006/relationships/customXml" Target="../ink/ink400.xml"/><Relationship Id="rId34" Type="http://schemas.openxmlformats.org/officeDocument/2006/relationships/image" Target="../media/image276.png"/><Relationship Id="rId7" Type="http://schemas.openxmlformats.org/officeDocument/2006/relationships/customXml" Target="../ink/ink393.xml"/><Relationship Id="rId12" Type="http://schemas.openxmlformats.org/officeDocument/2006/relationships/image" Target="../media/image2650.png"/><Relationship Id="rId17" Type="http://schemas.openxmlformats.org/officeDocument/2006/relationships/customXml" Target="../ink/ink398.xml"/><Relationship Id="rId25" Type="http://schemas.openxmlformats.org/officeDocument/2006/relationships/customXml" Target="../ink/ink402.xml"/><Relationship Id="rId33" Type="http://schemas.openxmlformats.org/officeDocument/2006/relationships/customXml" Target="../ink/ink406.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4.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5.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2.xml"/><Relationship Id="rId15" Type="http://schemas.openxmlformats.org/officeDocument/2006/relationships/customXml" Target="../ink/ink397.xml"/><Relationship Id="rId23" Type="http://schemas.openxmlformats.org/officeDocument/2006/relationships/customXml" Target="../ink/ink401.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399.xml"/><Relationship Id="rId31" Type="http://schemas.openxmlformats.org/officeDocument/2006/relationships/customXml" Target="../ink/ink405.xml"/><Relationship Id="rId4" Type="http://schemas.openxmlformats.org/officeDocument/2006/relationships/image" Target="../media/image2611.png"/><Relationship Id="rId9" Type="http://schemas.openxmlformats.org/officeDocument/2006/relationships/customXml" Target="../ink/ink394.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3.xml"/><Relationship Id="rId30" Type="http://schemas.openxmlformats.org/officeDocument/2006/relationships/image" Target="../media/image274.png"/><Relationship Id="rId35" Type="http://schemas.openxmlformats.org/officeDocument/2006/relationships/customXml" Target="../ink/ink407.xml"/><Relationship Id="rId8" Type="http://schemas.openxmlformats.org/officeDocument/2006/relationships/image" Target="../media/image2630.png"/></Relationships>
</file>

<file path=ppt/slides/_rels/slide204.xml.rels><?xml version="1.0" encoding="UTF-8" standalone="yes"?>
<Relationships xmlns="http://schemas.openxmlformats.org/package/2006/relationships"><Relationship Id="rId13" Type="http://schemas.openxmlformats.org/officeDocument/2006/relationships/customXml" Target="../ink/ink413.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8.xml"/><Relationship Id="rId21" Type="http://schemas.openxmlformats.org/officeDocument/2006/relationships/customXml" Target="../ink/ink417.xml"/><Relationship Id="rId34" Type="http://schemas.openxmlformats.org/officeDocument/2006/relationships/image" Target="../media/image293.png"/><Relationship Id="rId7" Type="http://schemas.openxmlformats.org/officeDocument/2006/relationships/customXml" Target="../ink/ink410.xml"/><Relationship Id="rId12" Type="http://schemas.openxmlformats.org/officeDocument/2006/relationships/image" Target="../media/image282.png"/><Relationship Id="rId17" Type="http://schemas.openxmlformats.org/officeDocument/2006/relationships/customXml" Target="../ink/ink415.xml"/><Relationship Id="rId25" Type="http://schemas.openxmlformats.org/officeDocument/2006/relationships/customXml" Target="../ink/ink419.xml"/><Relationship Id="rId33" Type="http://schemas.openxmlformats.org/officeDocument/2006/relationships/customXml" Target="../ink/ink423.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1.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2.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09.xml"/><Relationship Id="rId15" Type="http://schemas.openxmlformats.org/officeDocument/2006/relationships/customXml" Target="../ink/ink414.xml"/><Relationship Id="rId23" Type="http://schemas.openxmlformats.org/officeDocument/2006/relationships/customXml" Target="../ink/ink418.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6.xml"/><Relationship Id="rId31" Type="http://schemas.openxmlformats.org/officeDocument/2006/relationships/customXml" Target="../ink/ink422.xml"/><Relationship Id="rId4" Type="http://schemas.openxmlformats.org/officeDocument/2006/relationships/image" Target="../media/image278.png"/><Relationship Id="rId9" Type="http://schemas.openxmlformats.org/officeDocument/2006/relationships/customXml" Target="../ink/ink411.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0.xml"/><Relationship Id="rId30" Type="http://schemas.openxmlformats.org/officeDocument/2006/relationships/image" Target="../media/image291.png"/><Relationship Id="rId35" Type="http://schemas.openxmlformats.org/officeDocument/2006/relationships/customXml" Target="../ink/ink424.xml"/><Relationship Id="rId8" Type="http://schemas.openxmlformats.org/officeDocument/2006/relationships/image" Target="../media/image280.png"/></Relationships>
</file>

<file path=ppt/slides/_rels/slide205.xml.rels><?xml version="1.0" encoding="UTF-8" standalone="yes"?>
<Relationships xmlns="http://schemas.openxmlformats.org/package/2006/relationships"><Relationship Id="rId13" Type="http://schemas.openxmlformats.org/officeDocument/2006/relationships/customXml" Target="../ink/ink430.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3.xml"/><Relationship Id="rId21" Type="http://schemas.openxmlformats.org/officeDocument/2006/relationships/customXml" Target="../ink/ink434.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7.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8.xml"/><Relationship Id="rId41" Type="http://schemas.openxmlformats.org/officeDocument/2006/relationships/customXml" Target="../ink/ink444.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29.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2.xml"/><Relationship Id="rId40" Type="http://schemas.openxmlformats.org/officeDocument/2006/relationships/image" Target="../media/image384.png"/><Relationship Id="rId5" Type="http://schemas.openxmlformats.org/officeDocument/2006/relationships/customXml" Target="../ink/ink426.xml"/><Relationship Id="rId15" Type="http://schemas.openxmlformats.org/officeDocument/2006/relationships/customXml" Target="../ink/ink431.xml"/><Relationship Id="rId23" Type="http://schemas.openxmlformats.org/officeDocument/2006/relationships/customXml" Target="../ink/ink435.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3.xml"/><Relationship Id="rId31" Type="http://schemas.openxmlformats.org/officeDocument/2006/relationships/customXml" Target="../ink/ink439.xml"/><Relationship Id="rId4" Type="http://schemas.openxmlformats.org/officeDocument/2006/relationships/image" Target="../media/image366.png"/><Relationship Id="rId9" Type="http://schemas.openxmlformats.org/officeDocument/2006/relationships/customXml" Target="../ink/ink428.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7.xml"/><Relationship Id="rId30" Type="http://schemas.openxmlformats.org/officeDocument/2006/relationships/image" Target="../media/image379.png"/><Relationship Id="rId35" Type="http://schemas.openxmlformats.org/officeDocument/2006/relationships/customXml" Target="../ink/ink441.xml"/><Relationship Id="rId8" Type="http://schemas.openxmlformats.org/officeDocument/2006/relationships/image" Target="../media/image368.png"/><Relationship Id="rId3" Type="http://schemas.openxmlformats.org/officeDocument/2006/relationships/customXml" Target="../ink/ink425.xml"/><Relationship Id="rId12" Type="http://schemas.openxmlformats.org/officeDocument/2006/relationships/image" Target="../media/image370.png"/><Relationship Id="rId17" Type="http://schemas.openxmlformats.org/officeDocument/2006/relationships/customXml" Target="../ink/ink432.xml"/><Relationship Id="rId25" Type="http://schemas.openxmlformats.org/officeDocument/2006/relationships/customXml" Target="../ink/ink436.xml"/><Relationship Id="rId33" Type="http://schemas.openxmlformats.org/officeDocument/2006/relationships/customXml" Target="../ink/ink440.xml"/><Relationship Id="rId38" Type="http://schemas.openxmlformats.org/officeDocument/2006/relationships/image" Target="../media/image383.png"/></Relationships>
</file>

<file path=ppt/slides/_rels/slide206.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4.xml"/><Relationship Id="rId42" Type="http://schemas.openxmlformats.org/officeDocument/2006/relationships/image" Target="../media/image386.png"/><Relationship Id="rId47" Type="http://schemas.openxmlformats.org/officeDocument/2006/relationships/customXml" Target="../ink/ink466.xml"/><Relationship Id="rId63" Type="http://schemas.openxmlformats.org/officeDocument/2006/relationships/customXml" Target="../ink/ink474.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7.xml"/><Relationship Id="rId16" Type="http://schemas.openxmlformats.org/officeDocument/2006/relationships/image" Target="../media/image372.png"/><Relationship Id="rId11" Type="http://schemas.openxmlformats.org/officeDocument/2006/relationships/customXml" Target="../ink/ink449.xml"/><Relationship Id="rId32" Type="http://schemas.openxmlformats.org/officeDocument/2006/relationships/image" Target="../media/image380.png"/><Relationship Id="rId37" Type="http://schemas.openxmlformats.org/officeDocument/2006/relationships/customXml" Target="../ink/ink461.xml"/><Relationship Id="rId53" Type="http://schemas.openxmlformats.org/officeDocument/2006/relationships/customXml" Target="../ink/ink469.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2.xml"/><Relationship Id="rId102" Type="http://schemas.openxmlformats.org/officeDocument/2006/relationships/image" Target="../media/image416.png"/><Relationship Id="rId5" Type="http://schemas.openxmlformats.org/officeDocument/2006/relationships/customXml" Target="../ink/ink446.xml"/><Relationship Id="rId90" Type="http://schemas.openxmlformats.org/officeDocument/2006/relationships/image" Target="../media/image410.png"/><Relationship Id="rId95" Type="http://schemas.openxmlformats.org/officeDocument/2006/relationships/customXml" Target="../ink/ink490.xml"/><Relationship Id="rId22" Type="http://schemas.openxmlformats.org/officeDocument/2006/relationships/image" Target="../media/image375.png"/><Relationship Id="rId27" Type="http://schemas.openxmlformats.org/officeDocument/2006/relationships/customXml" Target="../ink/ink457.xml"/><Relationship Id="rId43" Type="http://schemas.openxmlformats.org/officeDocument/2006/relationships/customXml" Target="../ink/ink464.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7.xml"/><Relationship Id="rId80" Type="http://schemas.openxmlformats.org/officeDocument/2006/relationships/image" Target="../media/image405.png"/><Relationship Id="rId85" Type="http://schemas.openxmlformats.org/officeDocument/2006/relationships/customXml" Target="../ink/ink485.xml"/><Relationship Id="rId12" Type="http://schemas.openxmlformats.org/officeDocument/2006/relationships/image" Target="../media/image370.png"/><Relationship Id="rId17" Type="http://schemas.openxmlformats.org/officeDocument/2006/relationships/customXml" Target="../ink/ink452.xml"/><Relationship Id="rId25" Type="http://schemas.openxmlformats.org/officeDocument/2006/relationships/customXml" Target="../ink/ink456.xml"/><Relationship Id="rId33" Type="http://schemas.openxmlformats.org/officeDocument/2006/relationships/customXml" Target="../ink/ink460.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2.xml"/><Relationship Id="rId67" Type="http://schemas.openxmlformats.org/officeDocument/2006/relationships/customXml" Target="../ink/ink476.xml"/><Relationship Id="rId103" Type="http://schemas.openxmlformats.org/officeDocument/2006/relationships/customXml" Target="../ink/ink494.xml"/><Relationship Id="rId20" Type="http://schemas.openxmlformats.org/officeDocument/2006/relationships/image" Target="../media/image374.png"/><Relationship Id="rId41" Type="http://schemas.openxmlformats.org/officeDocument/2006/relationships/customXml" Target="../ink/ink463.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0.xml"/><Relationship Id="rId83" Type="http://schemas.openxmlformats.org/officeDocument/2006/relationships/customXml" Target="../ink/ink484.xml"/><Relationship Id="rId88" Type="http://schemas.openxmlformats.org/officeDocument/2006/relationships/image" Target="../media/image409.png"/><Relationship Id="rId91" Type="http://schemas.openxmlformats.org/officeDocument/2006/relationships/customXml" Target="../ink/ink488.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1.xml"/><Relationship Id="rId23" Type="http://schemas.openxmlformats.org/officeDocument/2006/relationships/customXml" Target="../ink/ink455.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7.xml"/><Relationship Id="rId57" Type="http://schemas.openxmlformats.org/officeDocument/2006/relationships/customXml" Target="../ink/ink471.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59.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5.xml"/><Relationship Id="rId73" Type="http://schemas.openxmlformats.org/officeDocument/2006/relationships/customXml" Target="../ink/ink479.xml"/><Relationship Id="rId78" Type="http://schemas.openxmlformats.org/officeDocument/2006/relationships/image" Target="../media/image404.png"/><Relationship Id="rId81" Type="http://schemas.openxmlformats.org/officeDocument/2006/relationships/customXml" Target="../ink/ink483.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2.xml"/><Relationship Id="rId101" Type="http://schemas.openxmlformats.org/officeDocument/2006/relationships/customXml" Target="../ink/ink493.xml"/><Relationship Id="rId4" Type="http://schemas.openxmlformats.org/officeDocument/2006/relationships/image" Target="../media/image366.png"/><Relationship Id="rId9" Type="http://schemas.openxmlformats.org/officeDocument/2006/relationships/customXml" Target="../ink/ink448.xml"/><Relationship Id="rId13" Type="http://schemas.openxmlformats.org/officeDocument/2006/relationships/customXml" Target="../ink/ink450.xml"/><Relationship Id="rId18" Type="http://schemas.openxmlformats.org/officeDocument/2006/relationships/image" Target="../media/image373.png"/><Relationship Id="rId39" Type="http://schemas.openxmlformats.org/officeDocument/2006/relationships/customXml" Target="../ink/ink462.xml"/><Relationship Id="rId50" Type="http://schemas.openxmlformats.org/officeDocument/2006/relationships/image" Target="../media/image390.png"/><Relationship Id="rId55" Type="http://schemas.openxmlformats.org/officeDocument/2006/relationships/customXml" Target="../ink/ink470.xml"/><Relationship Id="rId76" Type="http://schemas.openxmlformats.org/officeDocument/2006/relationships/image" Target="../media/image403.png"/><Relationship Id="rId97" Type="http://schemas.openxmlformats.org/officeDocument/2006/relationships/customXml" Target="../ink/ink491.xml"/><Relationship Id="rId104" Type="http://schemas.openxmlformats.org/officeDocument/2006/relationships/image" Target="../media/image417.png"/><Relationship Id="rId7" Type="http://schemas.openxmlformats.org/officeDocument/2006/relationships/customXml" Target="../ink/ink447.xml"/><Relationship Id="rId71" Type="http://schemas.openxmlformats.org/officeDocument/2006/relationships/customXml" Target="../ink/ink478.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8.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5.xml"/><Relationship Id="rId66" Type="http://schemas.openxmlformats.org/officeDocument/2006/relationships/image" Target="../media/image398.png"/><Relationship Id="rId87" Type="http://schemas.openxmlformats.org/officeDocument/2006/relationships/customXml" Target="../ink/ink486.xml"/><Relationship Id="rId61" Type="http://schemas.openxmlformats.org/officeDocument/2006/relationships/customXml" Target="../ink/ink473.xml"/><Relationship Id="rId82" Type="http://schemas.openxmlformats.org/officeDocument/2006/relationships/image" Target="../media/image406.png"/><Relationship Id="rId19" Type="http://schemas.openxmlformats.org/officeDocument/2006/relationships/customXml" Target="../ink/ink453.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1.xml"/><Relationship Id="rId100" Type="http://schemas.openxmlformats.org/officeDocument/2006/relationships/image" Target="../media/image415.png"/><Relationship Id="rId105" Type="http://schemas.openxmlformats.org/officeDocument/2006/relationships/customXml" Target="../ink/ink495.xml"/><Relationship Id="rId8" Type="http://schemas.openxmlformats.org/officeDocument/2006/relationships/image" Target="../media/image368.png"/><Relationship Id="rId51" Type="http://schemas.openxmlformats.org/officeDocument/2006/relationships/customXml" Target="../ink/ink468.xml"/><Relationship Id="rId72" Type="http://schemas.openxmlformats.org/officeDocument/2006/relationships/image" Target="../media/image401.png"/><Relationship Id="rId93" Type="http://schemas.openxmlformats.org/officeDocument/2006/relationships/customXml" Target="../ink/ink489.xml"/><Relationship Id="rId98" Type="http://schemas.openxmlformats.org/officeDocument/2006/relationships/image" Target="../media/image414.png"/><Relationship Id="rId3" Type="http://schemas.openxmlformats.org/officeDocument/2006/relationships/customXml" Target="../ink/ink44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3.xml.rels><?xml version="1.0" encoding="UTF-8" standalone="yes"?>
<Relationships xmlns="http://schemas.openxmlformats.org/package/2006/relationships"><Relationship Id="rId8" Type="http://schemas.openxmlformats.org/officeDocument/2006/relationships/customXml" Target="../ink/ink497.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6.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customXml" Target="../ink/ink498.xml"/><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499.xml"/><Relationship Id="rId4" Type="http://schemas.openxmlformats.org/officeDocument/2006/relationships/image" Target="../media/image4290.png"/></Relationships>
</file>

<file path=ppt/slides/_rels/slide234.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5.xml"/><Relationship Id="rId18" Type="http://schemas.openxmlformats.org/officeDocument/2006/relationships/image" Target="../media/image438.png"/><Relationship Id="rId3" Type="http://schemas.openxmlformats.org/officeDocument/2006/relationships/customXml" Target="../ink/ink500.xml"/><Relationship Id="rId7" Type="http://schemas.openxmlformats.org/officeDocument/2006/relationships/customXml" Target="../ink/ink502.xml"/><Relationship Id="rId12" Type="http://schemas.openxmlformats.org/officeDocument/2006/relationships/image" Target="../media/image435.png"/><Relationship Id="rId17" Type="http://schemas.openxmlformats.org/officeDocument/2006/relationships/customXml" Target="../ink/ink507.xml"/><Relationship Id="rId2" Type="http://schemas.openxmlformats.org/officeDocument/2006/relationships/image" Target="../media/image315.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4.xml"/><Relationship Id="rId5" Type="http://schemas.openxmlformats.org/officeDocument/2006/relationships/customXml" Target="../ink/ink501.xml"/><Relationship Id="rId15" Type="http://schemas.openxmlformats.org/officeDocument/2006/relationships/customXml" Target="../ink/ink506.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3.xml"/><Relationship Id="rId14" Type="http://schemas.openxmlformats.org/officeDocument/2006/relationships/image" Target="../media/image43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3.xml"/><Relationship Id="rId18" Type="http://schemas.openxmlformats.org/officeDocument/2006/relationships/image" Target="../media/image446.png"/><Relationship Id="rId3" Type="http://schemas.openxmlformats.org/officeDocument/2006/relationships/customXml" Target="../ink/ink508.xml"/><Relationship Id="rId7" Type="http://schemas.openxmlformats.org/officeDocument/2006/relationships/customXml" Target="../ink/ink510.xml"/><Relationship Id="rId12" Type="http://schemas.openxmlformats.org/officeDocument/2006/relationships/image" Target="../media/image443.png"/><Relationship Id="rId17" Type="http://schemas.openxmlformats.org/officeDocument/2006/relationships/customXml" Target="../ink/ink515.xml"/><Relationship Id="rId2" Type="http://schemas.openxmlformats.org/officeDocument/2006/relationships/image" Target="../media/image315.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2.xml"/><Relationship Id="rId5" Type="http://schemas.openxmlformats.org/officeDocument/2006/relationships/customXml" Target="../ink/ink509.xml"/><Relationship Id="rId15" Type="http://schemas.openxmlformats.org/officeDocument/2006/relationships/customXml" Target="../ink/ink514.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1.xml"/><Relationship Id="rId14" Type="http://schemas.openxmlformats.org/officeDocument/2006/relationships/image" Target="../media/image444.png"/></Relationships>
</file>

<file path=ppt/slides/_rels/slide239.xml.rels><?xml version="1.0" encoding="UTF-8" standalone="yes"?>
<Relationships xmlns="http://schemas.openxmlformats.org/package/2006/relationships"><Relationship Id="rId8" Type="http://schemas.openxmlformats.org/officeDocument/2006/relationships/customXml" Target="../ink/ink518.xml"/><Relationship Id="rId13" Type="http://schemas.openxmlformats.org/officeDocument/2006/relationships/image" Target="../media/image451.png"/><Relationship Id="rId18" Type="http://schemas.openxmlformats.org/officeDocument/2006/relationships/customXml" Target="../ink/ink523.xml"/><Relationship Id="rId3" Type="http://schemas.openxmlformats.org/officeDocument/2006/relationships/image" Target="../media/image315.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0.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6.xml"/><Relationship Id="rId16" Type="http://schemas.openxmlformats.org/officeDocument/2006/relationships/customXml" Target="../ink/ink522.xml"/><Relationship Id="rId20" Type="http://schemas.openxmlformats.org/officeDocument/2006/relationships/customXml" Target="../ink/ink524.xml"/><Relationship Id="rId1" Type="http://schemas.openxmlformats.org/officeDocument/2006/relationships/slideLayout" Target="../slideLayouts/slideLayout2.xml"/><Relationship Id="rId6" Type="http://schemas.openxmlformats.org/officeDocument/2006/relationships/customXml" Target="../ink/ink517.xml"/><Relationship Id="rId11" Type="http://schemas.openxmlformats.org/officeDocument/2006/relationships/image" Target="../media/image450.png"/><Relationship Id="rId24" Type="http://schemas.openxmlformats.org/officeDocument/2006/relationships/customXml" Target="../ink/ink526.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19.xml"/><Relationship Id="rId19" Type="http://schemas.openxmlformats.org/officeDocument/2006/relationships/image" Target="../media/image454.png"/><Relationship Id="rId4" Type="http://schemas.openxmlformats.org/officeDocument/2006/relationships/customXml" Target="../ink/ink516.xml"/><Relationship Id="rId9" Type="http://schemas.openxmlformats.org/officeDocument/2006/relationships/image" Target="../media/image449.png"/><Relationship Id="rId14" Type="http://schemas.openxmlformats.org/officeDocument/2006/relationships/customXml" Target="../ink/ink521.xml"/><Relationship Id="rId22" Type="http://schemas.openxmlformats.org/officeDocument/2006/relationships/customXml" Target="../ink/ink525.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9.png"/></Relationships>
</file>

<file path=ppt/slides/_rels/slide2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66.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472.em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3" Type="http://schemas.openxmlformats.org/officeDocument/2006/relationships/customXml" Target="../ink/ink532.xml"/><Relationship Id="rId18" Type="http://schemas.openxmlformats.org/officeDocument/2006/relationships/image" Target="../media/image4740.png"/><Relationship Id="rId26" Type="http://schemas.openxmlformats.org/officeDocument/2006/relationships/image" Target="../media/image478.png"/><Relationship Id="rId39" Type="http://schemas.openxmlformats.org/officeDocument/2006/relationships/customXml" Target="../ink/ink545.xml"/><Relationship Id="rId21" Type="http://schemas.openxmlformats.org/officeDocument/2006/relationships/customXml" Target="../ink/ink536.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49.xml"/><Relationship Id="rId7" Type="http://schemas.openxmlformats.org/officeDocument/2006/relationships/customXml" Target="../ink/ink529.xml"/><Relationship Id="rId2" Type="http://schemas.openxmlformats.org/officeDocument/2006/relationships/image" Target="../media/image476.png"/><Relationship Id="rId16" Type="http://schemas.openxmlformats.org/officeDocument/2006/relationships/image" Target="../media/image4730.png"/><Relationship Id="rId29" Type="http://schemas.openxmlformats.org/officeDocument/2006/relationships/customXml" Target="../ink/ink540.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531.xml"/><Relationship Id="rId24" Type="http://schemas.openxmlformats.org/officeDocument/2006/relationships/image" Target="../media/image4770.png"/><Relationship Id="rId32" Type="http://schemas.openxmlformats.org/officeDocument/2006/relationships/image" Target="../media/image481.png"/><Relationship Id="rId37" Type="http://schemas.openxmlformats.org/officeDocument/2006/relationships/customXml" Target="../ink/ink544.xml"/><Relationship Id="rId40" Type="http://schemas.openxmlformats.org/officeDocument/2006/relationships/image" Target="../media/image485.png"/><Relationship Id="rId45" Type="http://schemas.openxmlformats.org/officeDocument/2006/relationships/customXml" Target="../ink/ink548.xml"/><Relationship Id="rId5" Type="http://schemas.openxmlformats.org/officeDocument/2006/relationships/customXml" Target="../ink/ink528.xml"/><Relationship Id="rId15" Type="http://schemas.openxmlformats.org/officeDocument/2006/relationships/customXml" Target="../ink/ink533.xml"/><Relationship Id="rId23" Type="http://schemas.openxmlformats.org/officeDocument/2006/relationships/customXml" Target="../ink/ink537.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0.png"/><Relationship Id="rId19" Type="http://schemas.openxmlformats.org/officeDocument/2006/relationships/customXml" Target="../ink/ink535.xml"/><Relationship Id="rId31" Type="http://schemas.openxmlformats.org/officeDocument/2006/relationships/customXml" Target="../ink/ink541.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530.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539.xml"/><Relationship Id="rId30" Type="http://schemas.openxmlformats.org/officeDocument/2006/relationships/image" Target="../media/image480.png"/><Relationship Id="rId35" Type="http://schemas.openxmlformats.org/officeDocument/2006/relationships/customXml" Target="../ink/ink543.xml"/><Relationship Id="rId43" Type="http://schemas.openxmlformats.org/officeDocument/2006/relationships/customXml" Target="../ink/ink547.xml"/><Relationship Id="rId48" Type="http://schemas.openxmlformats.org/officeDocument/2006/relationships/image" Target="../media/image489.png"/><Relationship Id="rId8" Type="http://schemas.openxmlformats.org/officeDocument/2006/relationships/image" Target="../media/image4690.png"/><Relationship Id="rId3" Type="http://schemas.openxmlformats.org/officeDocument/2006/relationships/customXml" Target="../ink/ink527.xml"/><Relationship Id="rId12" Type="http://schemas.openxmlformats.org/officeDocument/2006/relationships/image" Target="../media/image4710.png"/><Relationship Id="rId17" Type="http://schemas.openxmlformats.org/officeDocument/2006/relationships/customXml" Target="../ink/ink534.xml"/><Relationship Id="rId25" Type="http://schemas.openxmlformats.org/officeDocument/2006/relationships/customXml" Target="../ink/ink538.xml"/><Relationship Id="rId33" Type="http://schemas.openxmlformats.org/officeDocument/2006/relationships/customXml" Target="../ink/ink542.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0.png"/><Relationship Id="rId41" Type="http://schemas.openxmlformats.org/officeDocument/2006/relationships/customXml" Target="../ink/ink5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5.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0.xml"/><Relationship Id="rId21" Type="http://schemas.openxmlformats.org/officeDocument/2006/relationships/customXml" Target="../ink/ink559.xml"/><Relationship Id="rId7" Type="http://schemas.openxmlformats.org/officeDocument/2006/relationships/customXml" Target="../ink/ink552.xml"/><Relationship Id="rId12" Type="http://schemas.openxmlformats.org/officeDocument/2006/relationships/image" Target="../media/image495.png"/><Relationship Id="rId17" Type="http://schemas.openxmlformats.org/officeDocument/2006/relationships/customXml" Target="../ink/ink557.xml"/><Relationship Id="rId25" Type="http://schemas.openxmlformats.org/officeDocument/2006/relationships/customXml" Target="../ink/ink561.xml"/><Relationship Id="rId2" Type="http://schemas.openxmlformats.org/officeDocument/2006/relationships/image" Target="../media/image477.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4.xml"/><Relationship Id="rId24" Type="http://schemas.openxmlformats.org/officeDocument/2006/relationships/image" Target="../media/image501.png"/><Relationship Id="rId5" Type="http://schemas.openxmlformats.org/officeDocument/2006/relationships/customXml" Target="../ink/ink551.xml"/><Relationship Id="rId15" Type="http://schemas.openxmlformats.org/officeDocument/2006/relationships/customXml" Target="../ink/ink556.xml"/><Relationship Id="rId23" Type="http://schemas.openxmlformats.org/officeDocument/2006/relationships/customXml" Target="../ink/ink560.xml"/><Relationship Id="rId10" Type="http://schemas.openxmlformats.org/officeDocument/2006/relationships/image" Target="../media/image494.png"/><Relationship Id="rId19" Type="http://schemas.openxmlformats.org/officeDocument/2006/relationships/customXml" Target="../ink/ink558.xml"/><Relationship Id="rId4" Type="http://schemas.openxmlformats.org/officeDocument/2006/relationships/image" Target="../media/image491.png"/><Relationship Id="rId9" Type="http://schemas.openxmlformats.org/officeDocument/2006/relationships/customXml" Target="../ink/ink553.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8.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3.xml"/><Relationship Id="rId21" Type="http://schemas.openxmlformats.org/officeDocument/2006/relationships/customXml" Target="../ink/ink572.xml"/><Relationship Id="rId7" Type="http://schemas.openxmlformats.org/officeDocument/2006/relationships/customXml" Target="../ink/ink565.xml"/><Relationship Id="rId12" Type="http://schemas.openxmlformats.org/officeDocument/2006/relationships/image" Target="../media/image509.png"/><Relationship Id="rId17" Type="http://schemas.openxmlformats.org/officeDocument/2006/relationships/customXml" Target="../ink/ink570.xml"/><Relationship Id="rId25" Type="http://schemas.openxmlformats.org/officeDocument/2006/relationships/customXml" Target="../ink/ink574.xml"/><Relationship Id="rId2" Type="http://schemas.openxmlformats.org/officeDocument/2006/relationships/image" Target="../media/image503.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6.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7.xml"/><Relationship Id="rId24" Type="http://schemas.openxmlformats.org/officeDocument/2006/relationships/image" Target="../media/image515.png"/><Relationship Id="rId5" Type="http://schemas.openxmlformats.org/officeDocument/2006/relationships/customXml" Target="../ink/ink564.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1.xml"/><Relationship Id="rId4" Type="http://schemas.openxmlformats.org/officeDocument/2006/relationships/image" Target="../media/image505.png"/><Relationship Id="rId9" Type="http://schemas.openxmlformats.org/officeDocument/2006/relationships/customXml" Target="../ink/ink566.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5.xml"/><Relationship Id="rId30" Type="http://schemas.openxmlformats.org/officeDocument/2006/relationships/image" Target="../media/image518.png"/></Relationships>
</file>

<file path=ppt/slides/_rels/slide305.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3" Type="http://schemas.openxmlformats.org/officeDocument/2006/relationships/customXml" Target="../ink/ink582.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7.xml"/><Relationship Id="rId21" Type="http://schemas.openxmlformats.org/officeDocument/2006/relationships/customXml" Target="../ink/ink586.xml"/><Relationship Id="rId34" Type="http://schemas.openxmlformats.org/officeDocument/2006/relationships/image" Target="../media/image550.png"/><Relationship Id="rId7" Type="http://schemas.openxmlformats.org/officeDocument/2006/relationships/customXml" Target="../ink/ink579.xml"/><Relationship Id="rId12" Type="http://schemas.openxmlformats.org/officeDocument/2006/relationships/image" Target="../media/image540.png"/><Relationship Id="rId17" Type="http://schemas.openxmlformats.org/officeDocument/2006/relationships/customXml" Target="../ink/ink584.xml"/><Relationship Id="rId25" Type="http://schemas.openxmlformats.org/officeDocument/2006/relationships/customXml" Target="../ink/ink588.xml"/><Relationship Id="rId33" Type="http://schemas.openxmlformats.org/officeDocument/2006/relationships/customXml" Target="../ink/ink592.xml"/><Relationship Id="rId2" Type="http://schemas.openxmlformats.org/officeDocument/2006/relationships/image" Target="../media/image521.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0.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1.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8.xml"/><Relationship Id="rId15" Type="http://schemas.openxmlformats.org/officeDocument/2006/relationships/customXml" Target="../ink/ink583.xml"/><Relationship Id="rId23" Type="http://schemas.openxmlformats.org/officeDocument/2006/relationships/customXml" Target="../ink/ink587.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5.xml"/><Relationship Id="rId31" Type="http://schemas.openxmlformats.org/officeDocument/2006/relationships/customXml" Target="../ink/ink591.xml"/><Relationship Id="rId4" Type="http://schemas.openxmlformats.org/officeDocument/2006/relationships/image" Target="../media/image536.png"/><Relationship Id="rId9" Type="http://schemas.openxmlformats.org/officeDocument/2006/relationships/customXml" Target="../ink/ink580.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89.xml"/><Relationship Id="rId30" Type="http://schemas.openxmlformats.org/officeDocument/2006/relationships/image" Target="../media/image548.png"/><Relationship Id="rId35" Type="http://schemas.openxmlformats.org/officeDocument/2006/relationships/customXml" Target="../ink/ink593.xml"/><Relationship Id="rId8" Type="http://schemas.openxmlformats.org/officeDocument/2006/relationships/image" Target="../media/image538.png"/></Relationships>
</file>

<file path=ppt/slides/_rels/slide30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594.xml"/><Relationship Id="rId7" Type="http://schemas.openxmlformats.org/officeDocument/2006/relationships/customXml" Target="../ink/ink596.xml"/><Relationship Id="rId12" Type="http://schemas.openxmlformats.org/officeDocument/2006/relationships/image" Target="../media/image553.png"/><Relationship Id="rId2" Type="http://schemas.openxmlformats.org/officeDocument/2006/relationships/image" Target="../media/image532.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598.xml"/><Relationship Id="rId5" Type="http://schemas.openxmlformats.org/officeDocument/2006/relationships/customXml" Target="../ink/ink595.xml"/><Relationship Id="rId10" Type="http://schemas.openxmlformats.org/officeDocument/2006/relationships/image" Target="../media/image552.png"/><Relationship Id="rId4" Type="http://schemas.openxmlformats.org/officeDocument/2006/relationships/image" Target="../media/image533.png"/><Relationship Id="rId9" Type="http://schemas.openxmlformats.org/officeDocument/2006/relationships/customXml" Target="../ink/ink59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599.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0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01.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63.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0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8.xml"/><Relationship Id="rId18" Type="http://schemas.openxmlformats.org/officeDocument/2006/relationships/image" Target="../media/image5300.png"/><Relationship Id="rId3" Type="http://schemas.openxmlformats.org/officeDocument/2006/relationships/customXml" Target="../ink/ink603.xml"/><Relationship Id="rId21" Type="http://schemas.openxmlformats.org/officeDocument/2006/relationships/customXml" Target="../ink/ink612.xml"/><Relationship Id="rId7" Type="http://schemas.openxmlformats.org/officeDocument/2006/relationships/customXml" Target="../ink/ink605.xml"/><Relationship Id="rId12" Type="http://schemas.openxmlformats.org/officeDocument/2006/relationships/image" Target="../media/image5270.png"/><Relationship Id="rId17" Type="http://schemas.openxmlformats.org/officeDocument/2006/relationships/customXml" Target="../ink/ink610.xml"/><Relationship Id="rId2" Type="http://schemas.openxmlformats.org/officeDocument/2006/relationships/image" Target="../media/image572.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07.xml"/><Relationship Id="rId24" Type="http://schemas.openxmlformats.org/officeDocument/2006/relationships/image" Target="../media/image5330.png"/><Relationship Id="rId5" Type="http://schemas.openxmlformats.org/officeDocument/2006/relationships/customXml" Target="../ink/ink604.xml"/><Relationship Id="rId15" Type="http://schemas.openxmlformats.org/officeDocument/2006/relationships/customXml" Target="../ink/ink609.xml"/><Relationship Id="rId23" Type="http://schemas.openxmlformats.org/officeDocument/2006/relationships/customXml" Target="../ink/ink613.xml"/><Relationship Id="rId10" Type="http://schemas.openxmlformats.org/officeDocument/2006/relationships/image" Target="../media/image5260.png"/><Relationship Id="rId19" Type="http://schemas.openxmlformats.org/officeDocument/2006/relationships/customXml" Target="../ink/ink611.xml"/><Relationship Id="rId4" Type="http://schemas.openxmlformats.org/officeDocument/2006/relationships/image" Target="../media/image5230.png"/><Relationship Id="rId9" Type="http://schemas.openxmlformats.org/officeDocument/2006/relationships/customXml" Target="../ink/ink606.xml"/><Relationship Id="rId14" Type="http://schemas.openxmlformats.org/officeDocument/2006/relationships/image" Target="../media/image5280.png"/><Relationship Id="rId22" Type="http://schemas.openxmlformats.org/officeDocument/2006/relationships/image" Target="../media/image5320.png"/></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8.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7.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8.gif"/><Relationship Id="rId5" Type="http://schemas.openxmlformats.org/officeDocument/2006/relationships/image" Target="../media/image106.gif"/><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725091329"/>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spTree>
    <p:extLst>
      <p:ext uri="{BB962C8B-B14F-4D97-AF65-F5344CB8AC3E}">
        <p14:creationId xmlns:p14="http://schemas.microsoft.com/office/powerpoint/2010/main" val="30384804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p:spTree>
    <p:extLst>
      <p:ext uri="{BB962C8B-B14F-4D97-AF65-F5344CB8AC3E}">
        <p14:creationId xmlns:p14="http://schemas.microsoft.com/office/powerpoint/2010/main" val="10456896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lnSpcReduction="10000"/>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4800</TotalTime>
  <Words>14317</Words>
  <Application>Microsoft Office PowerPoint</Application>
  <PresentationFormat>Widescreen</PresentationFormat>
  <Paragraphs>2787</Paragraphs>
  <Slides>378</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378</vt:i4>
      </vt:variant>
    </vt:vector>
  </HeadingPairs>
  <TitlesOfParts>
    <vt:vector size="388"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 (cont.)</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117</cp:revision>
  <dcterms:created xsi:type="dcterms:W3CDTF">2022-11-02T15:36:39Z</dcterms:created>
  <dcterms:modified xsi:type="dcterms:W3CDTF">2024-12-13T21:23:38Z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